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8D0D4-C816-477A-9424-E003685667D8}" v="887" dt="2018-09-19T07:34:0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tti Kulluvaara" userId="f6627411-b2f2-4233-8936-989e805e9c0b" providerId="ADAL" clId="{3208D0D4-C816-477A-9424-E003685667D8}"/>
    <pc:docChg chg="custSel addSld modSld">
      <pc:chgData name="Pertti Kulluvaara" userId="f6627411-b2f2-4233-8936-989e805e9c0b" providerId="ADAL" clId="{3208D0D4-C816-477A-9424-E003685667D8}" dt="2018-09-19T07:34:09.098" v="886" actId="6549"/>
      <pc:docMkLst>
        <pc:docMk/>
      </pc:docMkLst>
      <pc:sldChg chg="addSp delSp modSp mod setBg">
        <pc:chgData name="Pertti Kulluvaara" userId="f6627411-b2f2-4233-8936-989e805e9c0b" providerId="ADAL" clId="{3208D0D4-C816-477A-9424-E003685667D8}" dt="2018-09-18T08:50:45.710" v="809" actId="255"/>
        <pc:sldMkLst>
          <pc:docMk/>
          <pc:sldMk cId="3853982433" sldId="257"/>
        </pc:sldMkLst>
        <pc:spChg chg="mod">
          <ac:chgData name="Pertti Kulluvaara" userId="f6627411-b2f2-4233-8936-989e805e9c0b" providerId="ADAL" clId="{3208D0D4-C816-477A-9424-E003685667D8}" dt="2018-09-18T08:50:45.710" v="809" actId="255"/>
          <ac:spMkLst>
            <pc:docMk/>
            <pc:sldMk cId="3853982433" sldId="257"/>
            <ac:spMk id="2" creationId="{491FE251-0110-41E5-AE9A-CE87FE68E447}"/>
          </ac:spMkLst>
        </pc:spChg>
        <pc:spChg chg="mod">
          <ac:chgData name="Pertti Kulluvaara" userId="f6627411-b2f2-4233-8936-989e805e9c0b" providerId="ADAL" clId="{3208D0D4-C816-477A-9424-E003685667D8}" dt="2018-09-18T08:50:31.228" v="805" actId="27636"/>
          <ac:spMkLst>
            <pc:docMk/>
            <pc:sldMk cId="3853982433" sldId="257"/>
            <ac:spMk id="3" creationId="{4F2A4347-8B4C-4005-A5CF-6319235B1C11}"/>
          </ac:spMkLst>
        </pc:spChg>
        <pc:spChg chg="mod">
          <ac:chgData name="Pertti Kulluvaara" userId="f6627411-b2f2-4233-8936-989e805e9c0b" providerId="ADAL" clId="{3208D0D4-C816-477A-9424-E003685667D8}" dt="2018-09-18T08:42:19.521" v="729" actId="12788"/>
          <ac:spMkLst>
            <pc:docMk/>
            <pc:sldMk cId="3853982433" sldId="257"/>
            <ac:spMk id="6" creationId="{506A6161-A859-44C2-A4B6-4DE6B7A706DA}"/>
          </ac:spMkLst>
        </pc:spChg>
        <pc:spChg chg="mod">
          <ac:chgData name="Pertti Kulluvaara" userId="f6627411-b2f2-4233-8936-989e805e9c0b" providerId="ADAL" clId="{3208D0D4-C816-477A-9424-E003685667D8}" dt="2018-09-18T08:40:31.067" v="720" actId="26606"/>
          <ac:spMkLst>
            <pc:docMk/>
            <pc:sldMk cId="3853982433" sldId="257"/>
            <ac:spMk id="7" creationId="{CFE9CE4D-D4AB-42B3-BD2A-54E59E4A0CD7}"/>
          </ac:spMkLst>
        </pc:spChg>
        <pc:spChg chg="del">
          <ac:chgData name="Pertti Kulluvaara" userId="f6627411-b2f2-4233-8936-989e805e9c0b" providerId="ADAL" clId="{3208D0D4-C816-477A-9424-E003685667D8}" dt="2018-09-18T08:40:31.067" v="720" actId="26606"/>
          <ac:spMkLst>
            <pc:docMk/>
            <pc:sldMk cId="3853982433" sldId="257"/>
            <ac:spMk id="15" creationId="{84867EAF-AE1D-4322-9DE8-383AE3F7BCD9}"/>
          </ac:spMkLst>
        </pc:spChg>
        <pc:spChg chg="add">
          <ac:chgData name="Pertti Kulluvaara" userId="f6627411-b2f2-4233-8936-989e805e9c0b" providerId="ADAL" clId="{3208D0D4-C816-477A-9424-E003685667D8}" dt="2018-09-18T08:40:31.067" v="720" actId="26606"/>
          <ac:spMkLst>
            <pc:docMk/>
            <pc:sldMk cId="3853982433" sldId="257"/>
            <ac:spMk id="22" creationId="{84867EAF-AE1D-4322-9DE8-383AE3F7BCD9}"/>
          </ac:spMkLst>
        </pc:spChg>
        <pc:picChg chg="add mod ord">
          <ac:chgData name="Pertti Kulluvaara" userId="f6627411-b2f2-4233-8936-989e805e9c0b" providerId="ADAL" clId="{3208D0D4-C816-477A-9424-E003685667D8}" dt="2018-09-18T08:40:42.887" v="721" actId="688"/>
          <ac:picMkLst>
            <pc:docMk/>
            <pc:sldMk cId="3853982433" sldId="257"/>
            <ac:picMk id="12" creationId="{F64C39D8-A9D3-4288-AA3E-963EB4D6CC43}"/>
          </ac:picMkLst>
        </pc:picChg>
        <pc:picChg chg="del">
          <ac:chgData name="Pertti Kulluvaara" userId="f6627411-b2f2-4233-8936-989e805e9c0b" providerId="ADAL" clId="{3208D0D4-C816-477A-9424-E003685667D8}" dt="2018-09-18T08:40:31.067" v="720" actId="26606"/>
          <ac:picMkLst>
            <pc:docMk/>
            <pc:sldMk cId="3853982433" sldId="257"/>
            <ac:picMk id="17" creationId="{40676238-7F95-4EEB-836A-7D23927873AD}"/>
          </ac:picMkLst>
        </pc:picChg>
        <pc:picChg chg="add">
          <ac:chgData name="Pertti Kulluvaara" userId="f6627411-b2f2-4233-8936-989e805e9c0b" providerId="ADAL" clId="{3208D0D4-C816-477A-9424-E003685667D8}" dt="2018-09-18T08:40:31.067" v="720" actId="26606"/>
          <ac:picMkLst>
            <pc:docMk/>
            <pc:sldMk cId="3853982433" sldId="257"/>
            <ac:picMk id="24" creationId="{40676238-7F95-4EEB-836A-7D23927873AD}"/>
          </ac:picMkLst>
        </pc:picChg>
      </pc:sldChg>
      <pc:sldChg chg="modSp">
        <pc:chgData name="Pertti Kulluvaara" userId="f6627411-b2f2-4233-8936-989e805e9c0b" providerId="ADAL" clId="{3208D0D4-C816-477A-9424-E003685667D8}" dt="2018-09-18T08:44:50.204" v="769" actId="14100"/>
        <pc:sldMkLst>
          <pc:docMk/>
          <pc:sldMk cId="3697539107" sldId="258"/>
        </pc:sldMkLst>
        <pc:spChg chg="mod">
          <ac:chgData name="Pertti Kulluvaara" userId="f6627411-b2f2-4233-8936-989e805e9c0b" providerId="ADAL" clId="{3208D0D4-C816-477A-9424-E003685667D8}" dt="2018-09-18T08:44:35.928" v="767" actId="1076"/>
          <ac:spMkLst>
            <pc:docMk/>
            <pc:sldMk cId="3697539107" sldId="258"/>
            <ac:spMk id="8" creationId="{300BFCB2-9409-4F38-B490-0592B24442A4}"/>
          </ac:spMkLst>
        </pc:spChg>
        <pc:spChg chg="mod">
          <ac:chgData name="Pertti Kulluvaara" userId="f6627411-b2f2-4233-8936-989e805e9c0b" providerId="ADAL" clId="{3208D0D4-C816-477A-9424-E003685667D8}" dt="2018-09-18T08:44:50.204" v="769" actId="14100"/>
          <ac:spMkLst>
            <pc:docMk/>
            <pc:sldMk cId="3697539107" sldId="258"/>
            <ac:spMk id="21" creationId="{BDAEF002-45EF-40C0-9B65-AB73681E40C7}"/>
          </ac:spMkLst>
        </pc:spChg>
        <pc:spChg chg="mod">
          <ac:chgData name="Pertti Kulluvaara" userId="f6627411-b2f2-4233-8936-989e805e9c0b" providerId="ADAL" clId="{3208D0D4-C816-477A-9424-E003685667D8}" dt="2018-09-18T08:42:11.204" v="728" actId="12788"/>
          <ac:spMkLst>
            <pc:docMk/>
            <pc:sldMk cId="3697539107" sldId="258"/>
            <ac:spMk id="33" creationId="{F40DD7D5-AF7B-4CA7-99E2-C766CE5766C0}"/>
          </ac:spMkLst>
        </pc:spChg>
        <pc:picChg chg="mod">
          <ac:chgData name="Pertti Kulluvaara" userId="f6627411-b2f2-4233-8936-989e805e9c0b" providerId="ADAL" clId="{3208D0D4-C816-477A-9424-E003685667D8}" dt="2018-09-18T08:44:09.906" v="750" actId="14100"/>
          <ac:picMkLst>
            <pc:docMk/>
            <pc:sldMk cId="3697539107" sldId="258"/>
            <ac:picMk id="14" creationId="{6D4D903A-4A24-472A-8218-9965EEDAD9D7}"/>
          </ac:picMkLst>
        </pc:picChg>
        <pc:picChg chg="mod">
          <ac:chgData name="Pertti Kulluvaara" userId="f6627411-b2f2-4233-8936-989e805e9c0b" providerId="ADAL" clId="{3208D0D4-C816-477A-9424-E003685667D8}" dt="2018-09-18T08:44:31.117" v="766" actId="1038"/>
          <ac:picMkLst>
            <pc:docMk/>
            <pc:sldMk cId="3697539107" sldId="258"/>
            <ac:picMk id="17" creationId="{67390AB3-03A1-452A-8D05-8F2A0AC59CC7}"/>
          </ac:picMkLst>
        </pc:picChg>
        <pc:cxnChg chg="mod">
          <ac:chgData name="Pertti Kulluvaara" userId="f6627411-b2f2-4233-8936-989e805e9c0b" providerId="ADAL" clId="{3208D0D4-C816-477A-9424-E003685667D8}" dt="2018-09-18T08:44:45.266" v="768" actId="14100"/>
          <ac:cxnSpMkLst>
            <pc:docMk/>
            <pc:sldMk cId="3697539107" sldId="258"/>
            <ac:cxnSpMk id="7" creationId="{DC667696-AFC6-4BC8-B6E3-A874A6C66F3C}"/>
          </ac:cxnSpMkLst>
        </pc:cxnChg>
      </pc:sldChg>
      <pc:sldChg chg="modSp">
        <pc:chgData name="Pertti Kulluvaara" userId="f6627411-b2f2-4233-8936-989e805e9c0b" providerId="ADAL" clId="{3208D0D4-C816-477A-9424-E003685667D8}" dt="2018-09-18T11:15:40.405" v="862" actId="313"/>
        <pc:sldMkLst>
          <pc:docMk/>
          <pc:sldMk cId="409886950" sldId="274"/>
        </pc:sldMkLst>
        <pc:spChg chg="mod">
          <ac:chgData name="Pertti Kulluvaara" userId="f6627411-b2f2-4233-8936-989e805e9c0b" providerId="ADAL" clId="{3208D0D4-C816-477A-9424-E003685667D8}" dt="2018-09-18T08:43:03.324" v="733" actId="14100"/>
          <ac:spMkLst>
            <pc:docMk/>
            <pc:sldMk cId="409886950" sldId="274"/>
            <ac:spMk id="2" creationId="{A96BC2ED-DE92-41C3-AE94-3CF0951367FA}"/>
          </ac:spMkLst>
        </pc:spChg>
        <pc:spChg chg="mod">
          <ac:chgData name="Pertti Kulluvaara" userId="f6627411-b2f2-4233-8936-989e805e9c0b" providerId="ADAL" clId="{3208D0D4-C816-477A-9424-E003685667D8}" dt="2018-09-18T08:42:01.751" v="727" actId="12788"/>
          <ac:spMkLst>
            <pc:docMk/>
            <pc:sldMk cId="409886950" sldId="274"/>
            <ac:spMk id="33" creationId="{F40DD7D5-AF7B-4CA7-99E2-C766CE5766C0}"/>
          </ac:spMkLst>
        </pc:spChg>
        <pc:spChg chg="mod">
          <ac:chgData name="Pertti Kulluvaara" userId="f6627411-b2f2-4233-8936-989e805e9c0b" providerId="ADAL" clId="{3208D0D4-C816-477A-9424-E003685667D8}" dt="2018-09-18T11:15:40.405" v="862" actId="313"/>
          <ac:spMkLst>
            <pc:docMk/>
            <pc:sldMk cId="409886950" sldId="274"/>
            <ac:spMk id="47" creationId="{640AB499-7C1D-40AF-A7CF-ACD091ADE48F}"/>
          </ac:spMkLst>
        </pc:spChg>
        <pc:picChg chg="mod">
          <ac:chgData name="Pertti Kulluvaara" userId="f6627411-b2f2-4233-8936-989e805e9c0b" providerId="ADAL" clId="{3208D0D4-C816-477A-9424-E003685667D8}" dt="2018-09-18T08:43:50.455" v="749" actId="1036"/>
          <ac:picMkLst>
            <pc:docMk/>
            <pc:sldMk cId="409886950" sldId="274"/>
            <ac:picMk id="45" creationId="{9DA66859-AA16-49EF-8139-E7BDD3E73262}"/>
          </ac:picMkLst>
        </pc:picChg>
        <pc:cxnChg chg="mod">
          <ac:chgData name="Pertti Kulluvaara" userId="f6627411-b2f2-4233-8936-989e805e9c0b" providerId="ADAL" clId="{3208D0D4-C816-477A-9424-E003685667D8}" dt="2018-09-18T08:43:16.175" v="735" actId="14100"/>
          <ac:cxnSpMkLst>
            <pc:docMk/>
            <pc:sldMk cId="409886950" sldId="274"/>
            <ac:cxnSpMk id="10" creationId="{50FD89B0-276B-40FE-910B-485F56DE2927}"/>
          </ac:cxnSpMkLst>
        </pc:cxnChg>
        <pc:cxnChg chg="mod">
          <ac:chgData name="Pertti Kulluvaara" userId="f6627411-b2f2-4233-8936-989e805e9c0b" providerId="ADAL" clId="{3208D0D4-C816-477A-9424-E003685667D8}" dt="2018-09-18T08:43:22.286" v="736" actId="14100"/>
          <ac:cxnSpMkLst>
            <pc:docMk/>
            <pc:sldMk cId="409886950" sldId="274"/>
            <ac:cxnSpMk id="13" creationId="{211F4119-1660-4262-9F6A-4DF93B71B94F}"/>
          </ac:cxnSpMkLst>
        </pc:cxnChg>
      </pc:sldChg>
      <pc:sldChg chg="modSp">
        <pc:chgData name="Pertti Kulluvaara" userId="f6627411-b2f2-4233-8936-989e805e9c0b" providerId="ADAL" clId="{3208D0D4-C816-477A-9424-E003685667D8}" dt="2018-09-18T08:47:39.243" v="791" actId="14100"/>
        <pc:sldMkLst>
          <pc:docMk/>
          <pc:sldMk cId="3583875876" sldId="275"/>
        </pc:sldMkLst>
        <pc:spChg chg="mod">
          <ac:chgData name="Pertti Kulluvaara" userId="f6627411-b2f2-4233-8936-989e805e9c0b" providerId="ADAL" clId="{3208D0D4-C816-477A-9424-E003685667D8}" dt="2018-09-18T08:46:19.053" v="774" actId="14100"/>
          <ac:spMkLst>
            <pc:docMk/>
            <pc:sldMk cId="3583875876" sldId="275"/>
            <ac:spMk id="2" creationId="{A96BC2ED-DE92-41C3-AE94-3CF0951367FA}"/>
          </ac:spMkLst>
        </pc:spChg>
        <pc:spChg chg="mod">
          <ac:chgData name="Pertti Kulluvaara" userId="f6627411-b2f2-4233-8936-989e805e9c0b" providerId="ADAL" clId="{3208D0D4-C816-477A-9424-E003685667D8}" dt="2018-09-18T08:41:52.401" v="726" actId="12788"/>
          <ac:spMkLst>
            <pc:docMk/>
            <pc:sldMk cId="3583875876" sldId="275"/>
            <ac:spMk id="33" creationId="{F40DD7D5-AF7B-4CA7-99E2-C766CE5766C0}"/>
          </ac:spMkLst>
        </pc:spChg>
        <pc:spChg chg="mod">
          <ac:chgData name="Pertti Kulluvaara" userId="f6627411-b2f2-4233-8936-989e805e9c0b" providerId="ADAL" clId="{3208D0D4-C816-477A-9424-E003685667D8}" dt="2018-09-18T08:47:14.382" v="787" actId="6549"/>
          <ac:spMkLst>
            <pc:docMk/>
            <pc:sldMk cId="3583875876" sldId="275"/>
            <ac:spMk id="83" creationId="{0BA998C5-80A9-4005-8DEE-D72922F8A743}"/>
          </ac:spMkLst>
        </pc:spChg>
        <pc:cxnChg chg="mod">
          <ac:chgData name="Pertti Kulluvaara" userId="f6627411-b2f2-4233-8936-989e805e9c0b" providerId="ADAL" clId="{3208D0D4-C816-477A-9424-E003685667D8}" dt="2018-09-18T08:47:32.658" v="790" actId="14100"/>
          <ac:cxnSpMkLst>
            <pc:docMk/>
            <pc:sldMk cId="3583875876" sldId="275"/>
            <ac:cxnSpMk id="10" creationId="{08A76D70-9304-458F-A60F-D5856B82CF9D}"/>
          </ac:cxnSpMkLst>
        </pc:cxnChg>
        <pc:cxnChg chg="mod">
          <ac:chgData name="Pertti Kulluvaara" userId="f6627411-b2f2-4233-8936-989e805e9c0b" providerId="ADAL" clId="{3208D0D4-C816-477A-9424-E003685667D8}" dt="2018-09-18T08:47:39.243" v="791" actId="14100"/>
          <ac:cxnSpMkLst>
            <pc:docMk/>
            <pc:sldMk cId="3583875876" sldId="275"/>
            <ac:cxnSpMk id="12" creationId="{F1DFC60C-5A90-493A-8053-D1D4F2B8460D}"/>
          </ac:cxnSpMkLst>
        </pc:cxnChg>
      </pc:sldChg>
      <pc:sldChg chg="modSp">
        <pc:chgData name="Pertti Kulluvaara" userId="f6627411-b2f2-4233-8936-989e805e9c0b" providerId="ADAL" clId="{3208D0D4-C816-477A-9424-E003685667D8}" dt="2018-09-18T08:49:29.292" v="800" actId="14100"/>
        <pc:sldMkLst>
          <pc:docMk/>
          <pc:sldMk cId="3982896665" sldId="276"/>
        </pc:sldMkLst>
        <pc:spChg chg="mod">
          <ac:chgData name="Pertti Kulluvaara" userId="f6627411-b2f2-4233-8936-989e805e9c0b" providerId="ADAL" clId="{3208D0D4-C816-477A-9424-E003685667D8}" dt="2018-09-18T08:49:29.292" v="800" actId="14100"/>
          <ac:spMkLst>
            <pc:docMk/>
            <pc:sldMk cId="3982896665" sldId="276"/>
            <ac:spMk id="2" creationId="{A96BC2ED-DE92-41C3-AE94-3CF0951367FA}"/>
          </ac:spMkLst>
        </pc:spChg>
        <pc:spChg chg="mod">
          <ac:chgData name="Pertti Kulluvaara" userId="f6627411-b2f2-4233-8936-989e805e9c0b" providerId="ADAL" clId="{3208D0D4-C816-477A-9424-E003685667D8}" dt="2018-09-18T08:41:44.357" v="725" actId="12788"/>
          <ac:spMkLst>
            <pc:docMk/>
            <pc:sldMk cId="3982896665" sldId="276"/>
            <ac:spMk id="33" creationId="{F40DD7D5-AF7B-4CA7-99E2-C766CE5766C0}"/>
          </ac:spMkLst>
        </pc:spChg>
        <pc:spChg chg="mod">
          <ac:chgData name="Pertti Kulluvaara" userId="f6627411-b2f2-4233-8936-989e805e9c0b" providerId="ADAL" clId="{3208D0D4-C816-477A-9424-E003685667D8}" dt="2018-09-18T08:48:13.959" v="796" actId="14100"/>
          <ac:spMkLst>
            <pc:docMk/>
            <pc:sldMk cId="3982896665" sldId="276"/>
            <ac:spMk id="95" creationId="{100A62AF-B3AD-4BD6-AAB5-A89985373F8C}"/>
          </ac:spMkLst>
        </pc:spChg>
        <pc:cxnChg chg="mod">
          <ac:chgData name="Pertti Kulluvaara" userId="f6627411-b2f2-4233-8936-989e805e9c0b" providerId="ADAL" clId="{3208D0D4-C816-477A-9424-E003685667D8}" dt="2018-09-18T08:48:27.644" v="797" actId="14100"/>
          <ac:cxnSpMkLst>
            <pc:docMk/>
            <pc:sldMk cId="3982896665" sldId="276"/>
            <ac:cxnSpMk id="6" creationId="{0E8105EF-9176-4AA9-A983-D7ADDD036DCB}"/>
          </ac:cxnSpMkLst>
        </pc:cxnChg>
      </pc:sldChg>
      <pc:sldChg chg="addSp delSp modSp">
        <pc:chgData name="Pertti Kulluvaara" userId="f6627411-b2f2-4233-8936-989e805e9c0b" providerId="ADAL" clId="{3208D0D4-C816-477A-9424-E003685667D8}" dt="2018-09-19T07:33:05.136" v="863"/>
        <pc:sldMkLst>
          <pc:docMk/>
          <pc:sldMk cId="435576718" sldId="277"/>
        </pc:sldMkLst>
        <pc:spChg chg="mod">
          <ac:chgData name="Pertti Kulluvaara" userId="f6627411-b2f2-4233-8936-989e805e9c0b" providerId="ADAL" clId="{3208D0D4-C816-477A-9424-E003685667D8}" dt="2018-09-18T08:49:11.370" v="798" actId="14100"/>
          <ac:spMkLst>
            <pc:docMk/>
            <pc:sldMk cId="435576718" sldId="277"/>
            <ac:spMk id="2" creationId="{A96BC2ED-DE92-41C3-AE94-3CF0951367FA}"/>
          </ac:spMkLst>
        </pc:spChg>
        <pc:spChg chg="add del mod">
          <ac:chgData name="Pertti Kulluvaara" userId="f6627411-b2f2-4233-8936-989e805e9c0b" providerId="ADAL" clId="{3208D0D4-C816-477A-9424-E003685667D8}" dt="2018-09-18T08:25:41.867" v="251" actId="478"/>
          <ac:spMkLst>
            <pc:docMk/>
            <pc:sldMk cId="435576718" sldId="277"/>
            <ac:spMk id="8" creationId="{E9DDB53F-7402-4313-AC14-85C653DCE87E}"/>
          </ac:spMkLst>
        </pc:spChg>
        <pc:spChg chg="add mod">
          <ac:chgData name="Pertti Kulluvaara" userId="f6627411-b2f2-4233-8936-989e805e9c0b" providerId="ADAL" clId="{3208D0D4-C816-477A-9424-E003685667D8}" dt="2018-09-19T07:33:05.136" v="863"/>
          <ac:spMkLst>
            <pc:docMk/>
            <pc:sldMk cId="435576718" sldId="277"/>
            <ac:spMk id="11" creationId="{1824CA52-7C11-42FD-A93E-0A74F361BB79}"/>
          </ac:spMkLst>
        </pc:spChg>
        <pc:spChg chg="mod">
          <ac:chgData name="Pertti Kulluvaara" userId="f6627411-b2f2-4233-8936-989e805e9c0b" providerId="ADAL" clId="{3208D0D4-C816-477A-9424-E003685667D8}" dt="2018-09-18T08:41:35.564" v="724" actId="12788"/>
          <ac:spMkLst>
            <pc:docMk/>
            <pc:sldMk cId="435576718" sldId="277"/>
            <ac:spMk id="33" creationId="{F40DD7D5-AF7B-4CA7-99E2-C766CE5766C0}"/>
          </ac:spMkLst>
        </pc:spChg>
        <pc:spChg chg="mod">
          <ac:chgData name="Pertti Kulluvaara" userId="f6627411-b2f2-4233-8936-989e805e9c0b" providerId="ADAL" clId="{3208D0D4-C816-477A-9424-E003685667D8}" dt="2018-09-18T08:52:26.160" v="845" actId="20577"/>
          <ac:spMkLst>
            <pc:docMk/>
            <pc:sldMk cId="435576718" sldId="277"/>
            <ac:spMk id="107" creationId="{21CF5F3F-09BF-4EDB-8671-E0628A7D2846}"/>
          </ac:spMkLst>
        </pc:spChg>
        <pc:picChg chg="mod">
          <ac:chgData name="Pertti Kulluvaara" userId="f6627411-b2f2-4233-8936-989e805e9c0b" providerId="ADAL" clId="{3208D0D4-C816-477A-9424-E003685667D8}" dt="2018-09-18T08:23:54.700" v="182" actId="1076"/>
          <ac:picMkLst>
            <pc:docMk/>
            <pc:sldMk cId="435576718" sldId="277"/>
            <ac:picMk id="7" creationId="{40335E0C-741E-4BCC-BCE3-A4A605CECD73}"/>
          </ac:picMkLst>
        </pc:picChg>
        <pc:picChg chg="mod">
          <ac:chgData name="Pertti Kulluvaara" userId="f6627411-b2f2-4233-8936-989e805e9c0b" providerId="ADAL" clId="{3208D0D4-C816-477A-9424-E003685667D8}" dt="2018-09-18T08:23:57.668" v="183" actId="1076"/>
          <ac:picMkLst>
            <pc:docMk/>
            <pc:sldMk cId="435576718" sldId="277"/>
            <ac:picMk id="105" creationId="{7E10C5CC-3D87-4256-9BD1-FD60548E0288}"/>
          </ac:picMkLst>
        </pc:picChg>
        <pc:cxnChg chg="add mod">
          <ac:chgData name="Pertti Kulluvaara" userId="f6627411-b2f2-4233-8936-989e805e9c0b" providerId="ADAL" clId="{3208D0D4-C816-477A-9424-E003685667D8}" dt="2018-09-18T08:52:38.870" v="847" actId="14100"/>
          <ac:cxnSpMkLst>
            <pc:docMk/>
            <pc:sldMk cId="435576718" sldId="277"/>
            <ac:cxnSpMk id="10" creationId="{E4337FFF-00F2-43D8-A7D0-64BF7A80A6D3}"/>
          </ac:cxnSpMkLst>
        </pc:cxnChg>
        <pc:cxnChg chg="add mod">
          <ac:chgData name="Pertti Kulluvaara" userId="f6627411-b2f2-4233-8936-989e805e9c0b" providerId="ADAL" clId="{3208D0D4-C816-477A-9424-E003685667D8}" dt="2018-09-18T08:52:43.330" v="849" actId="14100"/>
          <ac:cxnSpMkLst>
            <pc:docMk/>
            <pc:sldMk cId="435576718" sldId="277"/>
            <ac:cxnSpMk id="13" creationId="{0A24CE21-2DA7-4B1E-A785-48D77CD3E168}"/>
          </ac:cxnSpMkLst>
        </pc:cxnChg>
      </pc:sldChg>
      <pc:sldChg chg="addSp delSp modSp add">
        <pc:chgData name="Pertti Kulluvaara" userId="f6627411-b2f2-4233-8936-989e805e9c0b" providerId="ADAL" clId="{3208D0D4-C816-477A-9424-E003685667D8}" dt="2018-09-19T07:34:09.098" v="886" actId="6549"/>
        <pc:sldMkLst>
          <pc:docMk/>
          <pc:sldMk cId="3730558475" sldId="278"/>
        </pc:sldMkLst>
        <pc:spChg chg="mod">
          <ac:chgData name="Pertti Kulluvaara" userId="f6627411-b2f2-4233-8936-989e805e9c0b" providerId="ADAL" clId="{3208D0D4-C816-477A-9424-E003685667D8}" dt="2018-09-18T08:37:59.182" v="635" actId="14100"/>
          <ac:spMkLst>
            <pc:docMk/>
            <pc:sldMk cId="3730558475" sldId="278"/>
            <ac:spMk id="2" creationId="{A96BC2ED-DE92-41C3-AE94-3CF0951367FA}"/>
          </ac:spMkLst>
        </pc:spChg>
        <pc:spChg chg="del">
          <ac:chgData name="Pertti Kulluvaara" userId="f6627411-b2f2-4233-8936-989e805e9c0b" providerId="ADAL" clId="{3208D0D4-C816-477A-9424-E003685667D8}" dt="2018-09-18T08:33:55.445" v="275" actId="478"/>
          <ac:spMkLst>
            <pc:docMk/>
            <pc:sldMk cId="3730558475" sldId="278"/>
            <ac:spMk id="11" creationId="{1824CA52-7C11-42FD-A93E-0A74F361BB79}"/>
          </ac:spMkLst>
        </pc:spChg>
        <pc:spChg chg="mod">
          <ac:chgData name="Pertti Kulluvaara" userId="f6627411-b2f2-4233-8936-989e805e9c0b" providerId="ADAL" clId="{3208D0D4-C816-477A-9424-E003685667D8}" dt="2018-09-18T08:41:26.357" v="723" actId="12788"/>
          <ac:spMkLst>
            <pc:docMk/>
            <pc:sldMk cId="3730558475" sldId="278"/>
            <ac:spMk id="33" creationId="{F40DD7D5-AF7B-4CA7-99E2-C766CE5766C0}"/>
          </ac:spMkLst>
        </pc:spChg>
        <pc:spChg chg="del mod">
          <ac:chgData name="Pertti Kulluvaara" userId="f6627411-b2f2-4233-8936-989e805e9c0b" providerId="ADAL" clId="{3208D0D4-C816-477A-9424-E003685667D8}" dt="2018-09-18T08:34:46.593" v="280" actId="931"/>
          <ac:spMkLst>
            <pc:docMk/>
            <pc:sldMk cId="3730558475" sldId="278"/>
            <ac:spMk id="107" creationId="{21CF5F3F-09BF-4EDB-8671-E0628A7D2846}"/>
          </ac:spMkLst>
        </pc:spChg>
        <pc:spChg chg="del">
          <ac:chgData name="Pertti Kulluvaara" userId="f6627411-b2f2-4233-8936-989e805e9c0b" providerId="ADAL" clId="{3208D0D4-C816-477A-9424-E003685667D8}" dt="2018-09-18T08:34:51.960" v="283" actId="26606"/>
          <ac:spMkLst>
            <pc:docMk/>
            <pc:sldMk cId="3730558475" sldId="278"/>
            <ac:spMk id="110" creationId="{AFA67CD3-AB4E-4A7A-BEB8-53C445D8C44E}"/>
          </ac:spMkLst>
        </pc:spChg>
        <pc:spChg chg="del">
          <ac:chgData name="Pertti Kulluvaara" userId="f6627411-b2f2-4233-8936-989e805e9c0b" providerId="ADAL" clId="{3208D0D4-C816-477A-9424-E003685667D8}" dt="2018-09-18T08:34:51.960" v="283" actId="26606"/>
          <ac:spMkLst>
            <pc:docMk/>
            <pc:sldMk cId="3730558475" sldId="278"/>
            <ac:spMk id="114" creationId="{339C8D78-A644-462F-B674-F440635E5353}"/>
          </ac:spMkLst>
        </pc:spChg>
        <pc:spChg chg="add mod">
          <ac:chgData name="Pertti Kulluvaara" userId="f6627411-b2f2-4233-8936-989e805e9c0b" providerId="ADAL" clId="{3208D0D4-C816-477A-9424-E003685667D8}" dt="2018-09-19T07:34:09.098" v="886" actId="6549"/>
          <ac:spMkLst>
            <pc:docMk/>
            <pc:sldMk cId="3730558475" sldId="278"/>
            <ac:spMk id="119" creationId="{E2E0A80C-B9AC-4B62-B894-57661BA51A56}"/>
          </ac:spMkLst>
        </pc:spChg>
        <pc:spChg chg="add">
          <ac:chgData name="Pertti Kulluvaara" userId="f6627411-b2f2-4233-8936-989e805e9c0b" providerId="ADAL" clId="{3208D0D4-C816-477A-9424-E003685667D8}" dt="2018-09-18T08:34:51.960" v="283" actId="26606"/>
          <ac:spMkLst>
            <pc:docMk/>
            <pc:sldMk cId="3730558475" sldId="278"/>
            <ac:spMk id="122" creationId="{AFA67CD3-AB4E-4A7A-BEB8-53C445D8C44E}"/>
          </ac:spMkLst>
        </pc:spChg>
        <pc:spChg chg="add">
          <ac:chgData name="Pertti Kulluvaara" userId="f6627411-b2f2-4233-8936-989e805e9c0b" providerId="ADAL" clId="{3208D0D4-C816-477A-9424-E003685667D8}" dt="2018-09-18T08:34:51.960" v="283" actId="26606"/>
          <ac:spMkLst>
            <pc:docMk/>
            <pc:sldMk cId="3730558475" sldId="278"/>
            <ac:spMk id="126" creationId="{339C8D78-A644-462F-B674-F440635E5353}"/>
          </ac:spMkLst>
        </pc:spChg>
        <pc:picChg chg="add del mod">
          <ac:chgData name="Pertti Kulluvaara" userId="f6627411-b2f2-4233-8936-989e805e9c0b" providerId="ADAL" clId="{3208D0D4-C816-477A-9424-E003685667D8}" dt="2018-09-18T08:34:51.960" v="283" actId="26606"/>
          <ac:picMkLst>
            <pc:docMk/>
            <pc:sldMk cId="3730558475" sldId="278"/>
            <ac:picMk id="4" creationId="{0471CF92-7186-4FDD-BB58-EE96DA4CB04C}"/>
          </ac:picMkLst>
        </pc:picChg>
        <pc:picChg chg="del">
          <ac:chgData name="Pertti Kulluvaara" userId="f6627411-b2f2-4233-8936-989e805e9c0b" providerId="ADAL" clId="{3208D0D4-C816-477A-9424-E003685667D8}" dt="2018-09-18T08:34:01.622" v="278" actId="478"/>
          <ac:picMkLst>
            <pc:docMk/>
            <pc:sldMk cId="3730558475" sldId="278"/>
            <ac:picMk id="7" creationId="{40335E0C-741E-4BCC-BCE3-A4A605CECD73}"/>
          </ac:picMkLst>
        </pc:picChg>
        <pc:picChg chg="del">
          <ac:chgData name="Pertti Kulluvaara" userId="f6627411-b2f2-4233-8936-989e805e9c0b" providerId="ADAL" clId="{3208D0D4-C816-477A-9424-E003685667D8}" dt="2018-09-18T08:34:03.114" v="279" actId="478"/>
          <ac:picMkLst>
            <pc:docMk/>
            <pc:sldMk cId="3730558475" sldId="278"/>
            <ac:picMk id="105" creationId="{7E10C5CC-3D87-4256-9BD1-FD60548E0288}"/>
          </ac:picMkLst>
        </pc:picChg>
        <pc:picChg chg="del">
          <ac:chgData name="Pertti Kulluvaara" userId="f6627411-b2f2-4233-8936-989e805e9c0b" providerId="ADAL" clId="{3208D0D4-C816-477A-9424-E003685667D8}" dt="2018-09-18T08:34:51.960" v="283" actId="26606"/>
          <ac:picMkLst>
            <pc:docMk/>
            <pc:sldMk cId="3730558475" sldId="278"/>
            <ac:picMk id="112" creationId="{07CF545F-9C2E-4446-97CD-AD92990C2B68}"/>
          </ac:picMkLst>
        </pc:picChg>
        <pc:picChg chg="add mod">
          <ac:chgData name="Pertti Kulluvaara" userId="f6627411-b2f2-4233-8936-989e805e9c0b" providerId="ADAL" clId="{3208D0D4-C816-477A-9424-E003685667D8}" dt="2018-09-18T08:35:07.515" v="293" actId="1037"/>
          <ac:picMkLst>
            <pc:docMk/>
            <pc:sldMk cId="3730558475" sldId="278"/>
            <ac:picMk id="117" creationId="{0471CF92-7186-4FDD-BB58-EE96DA4CB04C}"/>
          </ac:picMkLst>
        </pc:picChg>
        <pc:picChg chg="add">
          <ac:chgData name="Pertti Kulluvaara" userId="f6627411-b2f2-4233-8936-989e805e9c0b" providerId="ADAL" clId="{3208D0D4-C816-477A-9424-E003685667D8}" dt="2018-09-18T08:34:51.960" v="283" actId="26606"/>
          <ac:picMkLst>
            <pc:docMk/>
            <pc:sldMk cId="3730558475" sldId="278"/>
            <ac:picMk id="124" creationId="{07CF545F-9C2E-4446-97CD-AD92990C2B68}"/>
          </ac:picMkLst>
        </pc:picChg>
        <pc:cxnChg chg="add mod">
          <ac:chgData name="Pertti Kulluvaara" userId="f6627411-b2f2-4233-8936-989e805e9c0b" providerId="ADAL" clId="{3208D0D4-C816-477A-9424-E003685667D8}" dt="2018-09-18T08:53:41.065" v="859" actId="14100"/>
          <ac:cxnSpMkLst>
            <pc:docMk/>
            <pc:sldMk cId="3730558475" sldId="278"/>
            <ac:cxnSpMk id="6" creationId="{1F981690-4157-4BAE-A48D-F99383EEB879}"/>
          </ac:cxnSpMkLst>
        </pc:cxnChg>
        <pc:cxnChg chg="del">
          <ac:chgData name="Pertti Kulluvaara" userId="f6627411-b2f2-4233-8936-989e805e9c0b" providerId="ADAL" clId="{3208D0D4-C816-477A-9424-E003685667D8}" dt="2018-09-18T08:33:57.764" v="276" actId="478"/>
          <ac:cxnSpMkLst>
            <pc:docMk/>
            <pc:sldMk cId="3730558475" sldId="278"/>
            <ac:cxnSpMk id="10" creationId="{E4337FFF-00F2-43D8-A7D0-64BF7A80A6D3}"/>
          </ac:cxnSpMkLst>
        </pc:cxnChg>
        <pc:cxnChg chg="del">
          <ac:chgData name="Pertti Kulluvaara" userId="f6627411-b2f2-4233-8936-989e805e9c0b" providerId="ADAL" clId="{3208D0D4-C816-477A-9424-E003685667D8}" dt="2018-09-18T08:34:00.026" v="277" actId="478"/>
          <ac:cxnSpMkLst>
            <pc:docMk/>
            <pc:sldMk cId="3730558475" sldId="278"/>
            <ac:cxnSpMk id="13" creationId="{0A24CE21-2DA7-4B1E-A785-48D77CD3E168}"/>
          </ac:cxnSpMkLst>
        </pc:cxnChg>
        <pc:cxnChg chg="add mod">
          <ac:chgData name="Pertti Kulluvaara" userId="f6627411-b2f2-4233-8936-989e805e9c0b" providerId="ADAL" clId="{3208D0D4-C816-477A-9424-E003685667D8}" dt="2018-09-18T08:53:43.540" v="860" actId="14100"/>
          <ac:cxnSpMkLst>
            <pc:docMk/>
            <pc:sldMk cId="3730558475" sldId="278"/>
            <ac:cxnSpMk id="23" creationId="{7FD9D23F-0DEC-48E7-A277-B3504E759D6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81B01E-A0F4-42D8-BB95-2B11CF8F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F2D447-A128-476D-BFD4-A3F4F4888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1ED827-7F60-4848-ACE3-D00A82C2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92D119-E0F6-4C10-AFA1-9E7A7BDA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F2B5B-42BA-441C-AE6C-CBEA1FE7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78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614387-7105-4A9E-9E43-17FD2990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11CAF1C-6AED-46B5-88F7-0519333DD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EC0EF-7E7B-4F93-8049-93891F83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D62A9D-1FE9-4AEA-9FD5-92A284C2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662A7C-48AC-4777-86BC-B36255BB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52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315B678-1897-4562-8321-019F79661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15E21E-E440-4F5A-8F66-6B9D6579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2BF9E0-4BAD-47BC-B92B-5C156D43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89CEB3-7FA2-4016-A880-13298F63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B8180E-FE02-4F29-9D70-2B5033DF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16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2CE54-4A22-4092-94AA-1384A67D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1DB1A2-DAC3-4170-89E6-836CDC785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43CC1D-EF9A-4492-8293-3ACF3C8C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0CC81E-C995-4E54-9F23-DA02E108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4EE91E-AFD0-45F2-9463-D99951FB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0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B82E82-8BBB-4285-A5DD-36E08129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DBA9F3-7AE5-420F-B41D-238D56C4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8ECB44-3C9A-47F7-94C5-01FAE835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0A1920-65C7-43C8-9661-3ED133E4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99FBC8-90AC-4854-92B3-F6B46FEB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12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E4CCBC-64AA-4FFA-B947-C3FECA6D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323CE-E8B6-4F74-99CF-44496BA0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38A640-1340-4437-B1EB-76211C1F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26F34C-A0BF-4087-AFD9-0F2BFB83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94285E-4F92-4F4D-A958-EC759486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B2B137-2B98-46E5-8A92-609540F6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B48C5-EB4F-4FD4-9F10-BBDD7F31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FF6186-9811-446E-9CB0-B9F62D45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25D48D-C5AE-4E6B-A3D4-C3B78E6BF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7D80CEB-5B78-4B30-A603-D389B7F60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75B793-EC0C-4311-AAFD-03D310860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C68CB39-BC44-4A71-A484-9B1D45E4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BC11C89-4919-404A-81FF-9D051D13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8A1CD3C-0DC8-47D3-8B25-3A5F3F2E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12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ABE0D-3377-4A3B-AB39-7222FD4C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90816A-0D50-4145-B6DF-87B55FEB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5A9E330-B3D7-40B4-B231-7BD62F96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D2F6F1-6806-4CD0-BA9E-CF54BF53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97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AEA2AF4-C990-433C-A9C6-84167BD2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F022D1-53A4-4E56-80F4-28040DA6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914942-08BD-4517-8348-7DA241FA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8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52623-BE04-4EB7-9895-BA30190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EDA0F9-EECF-4CD6-9356-D0270184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149EE7-0DE7-4368-AEFD-0B6C9B2DF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2BB5A5-086C-463F-9A11-7B4A8C16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7109-426C-4B91-BE2C-B7825F68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F4817E-9935-4C8B-AA9E-FFB70535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85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AF7C7-E665-4C9A-AD6D-8D91784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2B3F34D-4F46-4EC8-93D4-7087A3D7D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F760D4-8D13-4C5A-9D9C-261F3DCD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1B5F5D-1299-4E50-BAC0-35A95868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0A1C604-F4C8-48CE-AD1F-E2E5BBBD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71F92-8C22-40EC-BE14-6373C2F6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03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151865-ACD4-4772-87E0-D24970B9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F3D959-9799-47B3-9AB7-B67139924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DCF0A1-CB70-49CA-86A7-5913FAF2D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84BD-38C2-401E-A705-7DB15C00EB4C}" type="datetimeFigureOut">
              <a:rPr lang="fi-FI" smtClean="0"/>
              <a:t>18.9.2018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8E73BD-D552-4B08-8B56-2B93BE779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31F334-166B-4E6A-8250-7141E6D72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11AA-46A7-4A11-87D0-E59C2CBD6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84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omisport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1FE251-0110-41E5-AE9A-CE87FE68E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794572" cy="1786515"/>
          </a:xfrm>
        </p:spPr>
        <p:txBody>
          <a:bodyPr anchor="t">
            <a:normAutofit/>
          </a:bodyPr>
          <a:lstStyle/>
          <a:p>
            <a:pPr algn="l"/>
            <a:r>
              <a:rPr lang="fi-FI" sz="5000" b="1" i="1" dirty="0">
                <a:solidFill>
                  <a:srgbClr val="FFFFFF"/>
                </a:solidFill>
                <a:latin typeface="+mn-lt"/>
              </a:rPr>
              <a:t>Suomi Sport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2A4347-8B4C-4005-A5CF-6319235B1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 fontScale="92500"/>
          </a:bodyPr>
          <a:lstStyle/>
          <a:p>
            <a:pPr algn="l"/>
            <a:r>
              <a:rPr lang="fi-FI" dirty="0">
                <a:solidFill>
                  <a:srgbClr val="FFFFFF"/>
                </a:solidFill>
              </a:rPr>
              <a:t>Näin löydät </a:t>
            </a:r>
            <a:r>
              <a:rPr lang="fi-FI" dirty="0" err="1">
                <a:solidFill>
                  <a:srgbClr val="FFFFFF"/>
                </a:solidFill>
              </a:rPr>
              <a:t>Lentopalloliiton</a:t>
            </a:r>
            <a:r>
              <a:rPr lang="fi-FI" dirty="0">
                <a:solidFill>
                  <a:srgbClr val="FFFFFF"/>
                </a:solidFill>
              </a:rPr>
              <a:t> koulutukset </a:t>
            </a:r>
            <a:r>
              <a:rPr lang="fi-FI" b="1" dirty="0">
                <a:solidFill>
                  <a:srgbClr val="FFFFFF"/>
                </a:solidFill>
              </a:rPr>
              <a:t>mobiililaitteella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64C39D8-A9D3-4288-AA3E-963EB4D6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1510">
            <a:off x="6206680" y="1414128"/>
            <a:ext cx="5362640" cy="4021980"/>
          </a:xfrm>
          <a:prstGeom prst="rect">
            <a:avLst/>
          </a:prstGeom>
          <a:ln w="9525"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6A6161-A859-44C2-A4B6-4DE6B7A7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5175" y="6223702"/>
            <a:ext cx="4981650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100">
                <a:solidFill>
                  <a:srgbClr val="898989"/>
                </a:solidFill>
              </a:rPr>
              <a:t>Suomen Lentopalloliitto | Pertti Kulluvaara | alue- ja koulutuspäällikkö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9CE4D-D4AB-42B3-BD2A-54E59E4A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4B9A59-9FE6-4842-8C5C-87038AA74A27}" type="slidenum">
              <a:rPr lang="fi-FI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fi-FI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6BC2ED-DE92-41C3-AE94-3CF0951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4" y="262597"/>
            <a:ext cx="6298058" cy="723502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0000"/>
                </a:solidFill>
                <a:latin typeface="+mn-lt"/>
              </a:rPr>
              <a:t>Siirry etsimään koulutus</a:t>
            </a:r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00935B8C-E801-478C-A31F-76245745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53" y="1027415"/>
            <a:ext cx="6298057" cy="503355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 err="1">
                <a:solidFill>
                  <a:srgbClr val="000000"/>
                </a:solidFill>
              </a:rPr>
              <a:t>Lentopalloliiton</a:t>
            </a:r>
            <a:r>
              <a:rPr lang="fi-FI" sz="3200" dirty="0">
                <a:solidFill>
                  <a:srgbClr val="000000"/>
                </a:solidFill>
              </a:rPr>
              <a:t> koulutukset löydät osoitteesta </a:t>
            </a:r>
            <a:r>
              <a:rPr lang="fi-FI" sz="3200" dirty="0">
                <a:solidFill>
                  <a:srgbClr val="000000"/>
                </a:solidFill>
                <a:hlinkClick r:id="rId3"/>
              </a:rPr>
              <a:t>www.suomisport.fi</a:t>
            </a:r>
            <a:endParaRPr lang="fi-FI" sz="32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0000"/>
                </a:solidFill>
              </a:rPr>
              <a:t>Vieritä näyttöä alas…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200" dirty="0">
                <a:solidFill>
                  <a:srgbClr val="000000"/>
                </a:solidFill>
              </a:rPr>
              <a:t>”Klikkaa” sivun alareunassa olevaa tekstiä </a:t>
            </a:r>
            <a:r>
              <a:rPr lang="fi-FI" sz="3200" b="1" dirty="0">
                <a:solidFill>
                  <a:srgbClr val="000000"/>
                </a:solidFill>
              </a:rPr>
              <a:t>”Siirry tapahtumien pariin”</a:t>
            </a:r>
          </a:p>
        </p:txBody>
      </p:sp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F40DD7D5-AF7B-4CA7-99E2-C766CE5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1" y="6356350"/>
            <a:ext cx="4571999" cy="365125"/>
          </a:xfrm>
        </p:spPr>
        <p:txBody>
          <a:bodyPr/>
          <a:lstStyle/>
          <a:p>
            <a:r>
              <a:rPr lang="fi-FI" dirty="0"/>
              <a:t>Suomen Lentopalloliitto | Pertti Kulluvaara | alue- ja koulutuspäällikkö</a:t>
            </a:r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16AD82B5-6000-4980-A1FF-35CD4E9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A59-9FE6-4842-8C5C-87038AA74A27}" type="slidenum">
              <a:rPr lang="fi-FI" smtClean="0"/>
              <a:t>2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D4D903A-4A24-472A-8218-9965EEDAD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3" y="1571946"/>
            <a:ext cx="1885308" cy="3770615"/>
          </a:xfrm>
          <a:prstGeom prst="rect">
            <a:avLst/>
          </a:prstGeom>
        </p:spPr>
      </p:pic>
      <p:pic>
        <p:nvPicPr>
          <p:cNvPr id="17" name="Kuva 16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67390AB3-03A1-452A-8D05-8F2A0AC59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26" y="2692509"/>
            <a:ext cx="2738073" cy="1472982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DC667696-AFC6-4BC8-B6E3-A874A6C66F3C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4348148" y="3790428"/>
            <a:ext cx="1368817" cy="302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300BFCB2-9409-4F38-B490-0592B24442A4}"/>
              </a:ext>
            </a:extLst>
          </p:cNvPr>
          <p:cNvSpPr/>
          <p:nvPr/>
        </p:nvSpPr>
        <p:spPr>
          <a:xfrm>
            <a:off x="2714557" y="3620904"/>
            <a:ext cx="1633591" cy="339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Vapaamuotoinen: Muoto 20">
            <a:extLst>
              <a:ext uri="{FF2B5EF4-FFF2-40B4-BE49-F238E27FC236}">
                <a16:creationId xmlns:a16="http://schemas.microsoft.com/office/drawing/2014/main" id="{BDAEF002-45EF-40C0-9B65-AB73681E40C7}"/>
              </a:ext>
            </a:extLst>
          </p:cNvPr>
          <p:cNvSpPr/>
          <p:nvPr/>
        </p:nvSpPr>
        <p:spPr>
          <a:xfrm>
            <a:off x="1495138" y="1962364"/>
            <a:ext cx="1340529" cy="3113071"/>
          </a:xfrm>
          <a:custGeom>
            <a:avLst/>
            <a:gdLst>
              <a:gd name="connsiteX0" fmla="*/ 0 w 1273995"/>
              <a:gd name="connsiteY0" fmla="*/ 3028611 h 3028611"/>
              <a:gd name="connsiteX1" fmla="*/ 616449 w 1273995"/>
              <a:gd name="connsiteY1" fmla="*/ 1662148 h 3028611"/>
              <a:gd name="connsiteX2" fmla="*/ 924674 w 1273995"/>
              <a:gd name="connsiteY2" fmla="*/ 38831 h 3028611"/>
              <a:gd name="connsiteX3" fmla="*/ 1273995 w 1273995"/>
              <a:gd name="connsiteY3" fmla="*/ 665555 h 30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995" h="3028611">
                <a:moveTo>
                  <a:pt x="0" y="3028611"/>
                </a:moveTo>
                <a:cubicBezTo>
                  <a:pt x="231168" y="2594528"/>
                  <a:pt x="462337" y="2160445"/>
                  <a:pt x="616449" y="1662148"/>
                </a:cubicBezTo>
                <a:cubicBezTo>
                  <a:pt x="770561" y="1163851"/>
                  <a:pt x="815083" y="204930"/>
                  <a:pt x="924674" y="38831"/>
                </a:cubicBezTo>
                <a:cubicBezTo>
                  <a:pt x="1034265" y="-127268"/>
                  <a:pt x="1154130" y="269143"/>
                  <a:pt x="1273995" y="665555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75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6BC2ED-DE92-41C3-AE94-3CF0951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244" y="320232"/>
            <a:ext cx="6130976" cy="774052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0000"/>
                </a:solidFill>
                <a:latin typeface="+mn-lt"/>
              </a:rPr>
              <a:t>Koulutusten hakunäkymä</a:t>
            </a:r>
          </a:p>
        </p:txBody>
      </p:sp>
      <p:sp>
        <p:nvSpPr>
          <p:cNvPr id="5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Sisällön paikkamerkki 4">
            <a:extLst>
              <a:ext uri="{FF2B5EF4-FFF2-40B4-BE49-F238E27FC236}">
                <a16:creationId xmlns:a16="http://schemas.microsoft.com/office/drawing/2014/main" id="{9DA66859-AA16-49EF-8139-E7BDD3E73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9" y="1041113"/>
            <a:ext cx="2414391" cy="4828784"/>
          </a:xfrm>
          <a:prstGeom prst="rect">
            <a:avLst/>
          </a:prstGeo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640AB499-7C1D-40AF-A7CF-ACD091ADE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244" y="1094284"/>
            <a:ext cx="6130976" cy="4966688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Avautuva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näkymä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kertoo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kaikkien</a:t>
            </a:r>
            <a:r>
              <a:rPr lang="en-US" sz="3200" dirty="0">
                <a:solidFill>
                  <a:srgbClr val="000000"/>
                </a:solidFill>
              </a:rPr>
              <a:t> Suomi </a:t>
            </a:r>
            <a:r>
              <a:rPr lang="en-US" sz="3200" dirty="0" err="1">
                <a:solidFill>
                  <a:srgbClr val="000000"/>
                </a:solidFill>
              </a:rPr>
              <a:t>Sportin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aktiivisten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tapahtumien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määrän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Kirjoita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hakukenttään</a:t>
            </a:r>
            <a:r>
              <a:rPr lang="en-US" sz="3200" dirty="0">
                <a:solidFill>
                  <a:srgbClr val="000000"/>
                </a:solidFill>
              </a:rPr>
              <a:t> “Lentopallo, </a:t>
            </a:r>
            <a:r>
              <a:rPr lang="en-US" sz="3200" dirty="0" err="1">
                <a:solidFill>
                  <a:srgbClr val="000000"/>
                </a:solidFill>
              </a:rPr>
              <a:t>Tekniikkakoulu</a:t>
            </a:r>
            <a:r>
              <a:rPr lang="en-US" sz="32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F40DD7D5-AF7B-4CA7-99E2-C766CE5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219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100" dirty="0">
                <a:solidFill>
                  <a:srgbClr val="898989"/>
                </a:solidFill>
              </a:rPr>
              <a:t>Suomen Lentopalloliitto | Pertti Kulluvaara | alue- ja koulutuspäällikkö</a:t>
            </a:r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16AD82B5-6000-4980-A1FF-35CD4E9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4B9A59-9FE6-4842-8C5C-87038AA74A27}" type="slidenum">
              <a:rPr lang="fi-FI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fi-FI" sz="1100">
              <a:solidFill>
                <a:srgbClr val="898989"/>
              </a:solidFill>
            </a:endParaRP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50FD89B0-276B-40FE-910B-485F56DE2927}"/>
              </a:ext>
            </a:extLst>
          </p:cNvPr>
          <p:cNvCxnSpPr>
            <a:cxnSpLocks/>
          </p:cNvCxnSpPr>
          <p:nvPr/>
        </p:nvCxnSpPr>
        <p:spPr>
          <a:xfrm flipH="1">
            <a:off x="2856218" y="2619910"/>
            <a:ext cx="2870026" cy="1366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211F4119-1660-4262-9F6A-4DF93B71B94F}"/>
              </a:ext>
            </a:extLst>
          </p:cNvPr>
          <p:cNvCxnSpPr>
            <a:cxnSpLocks/>
          </p:cNvCxnSpPr>
          <p:nvPr/>
        </p:nvCxnSpPr>
        <p:spPr>
          <a:xfrm flipH="1" flipV="1">
            <a:off x="2774024" y="3154167"/>
            <a:ext cx="2952220" cy="8322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6BC2ED-DE92-41C3-AE94-3CF0951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519" y="320232"/>
            <a:ext cx="6055782" cy="76984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0000"/>
                </a:solidFill>
                <a:latin typeface="+mn-lt"/>
              </a:rPr>
              <a:t>Aktiiviset Tekniikkakoulut</a:t>
            </a:r>
          </a:p>
        </p:txBody>
      </p:sp>
      <p:sp>
        <p:nvSpPr>
          <p:cNvPr id="9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" name="Sisällön paikkamerkki 7">
            <a:extLst>
              <a:ext uri="{FF2B5EF4-FFF2-40B4-BE49-F238E27FC236}">
                <a16:creationId xmlns:a16="http://schemas.microsoft.com/office/drawing/2014/main" id="{CCAC4C08-FE59-4899-9081-C927AE177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" y="1064303"/>
            <a:ext cx="2413415" cy="4826831"/>
          </a:xfrm>
          <a:prstGeom prst="rect">
            <a:avLst/>
          </a:prstGeom>
        </p:spPr>
      </p:pic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0BA998C5-80A9-4005-8DEE-D72922F8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89" y="1090072"/>
            <a:ext cx="6059711" cy="4970899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Näkymässä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näet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kuinka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monta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Tekniikkakoulua</a:t>
            </a:r>
            <a:r>
              <a:rPr lang="en-US" sz="3200" dirty="0">
                <a:solidFill>
                  <a:srgbClr val="000000"/>
                </a:solidFill>
              </a:rPr>
              <a:t> on </a:t>
            </a:r>
            <a:r>
              <a:rPr lang="en-US" sz="3200" dirty="0" err="1">
                <a:solidFill>
                  <a:srgbClr val="000000"/>
                </a:solidFill>
              </a:rPr>
              <a:t>aktiivisena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Vieritä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näkymää</a:t>
            </a:r>
            <a:r>
              <a:rPr lang="en-US" sz="3200" dirty="0">
                <a:solidFill>
                  <a:srgbClr val="000000"/>
                </a:solidFill>
              </a:rPr>
              <a:t> alas, </a:t>
            </a:r>
            <a:r>
              <a:rPr lang="en-US" sz="3200" dirty="0" err="1">
                <a:solidFill>
                  <a:srgbClr val="000000"/>
                </a:solidFill>
              </a:rPr>
              <a:t>kunnes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löydät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itsellesi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sopivan</a:t>
            </a:r>
            <a:r>
              <a:rPr lang="en-US" sz="3200" dirty="0">
                <a:solidFill>
                  <a:srgbClr val="000000"/>
                </a:solidFill>
              </a:rPr>
              <a:t>/</a:t>
            </a:r>
            <a:r>
              <a:rPr lang="en-US" sz="3200" dirty="0" err="1">
                <a:solidFill>
                  <a:srgbClr val="000000"/>
                </a:solidFill>
              </a:rPr>
              <a:t>etsimäsi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Tekniikkakoulu</a:t>
            </a:r>
            <a:r>
              <a:rPr lang="en-US" sz="3200" dirty="0">
                <a:solidFill>
                  <a:srgbClr val="000000"/>
                </a:solidFill>
              </a:rPr>
              <a:t> -</a:t>
            </a:r>
            <a:r>
              <a:rPr lang="en-US" sz="3200" dirty="0" err="1">
                <a:solidFill>
                  <a:srgbClr val="000000"/>
                </a:solidFill>
              </a:rPr>
              <a:t>tapahtuman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F40DD7D5-AF7B-4CA7-99E2-C766CE5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219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100" dirty="0">
                <a:solidFill>
                  <a:srgbClr val="898989"/>
                </a:solidFill>
              </a:rPr>
              <a:t>Suomen Lentopalloliitto | Pertti Kulluvaara | alue- ja koulutuspäällikkö</a:t>
            </a:r>
            <a:endParaRPr lang="fi-FI" sz="1100">
              <a:solidFill>
                <a:srgbClr val="898989"/>
              </a:solidFill>
            </a:endParaRPr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16AD82B5-6000-4980-A1FF-35CD4E9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4B9A59-9FE6-4842-8C5C-87038AA74A27}" type="slidenum">
              <a:rPr lang="fi-FI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fi-FI" sz="1100">
              <a:solidFill>
                <a:srgbClr val="898989"/>
              </a:solidFill>
            </a:endParaRP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08A76D70-9304-458F-A60F-D5856B82CF9D}"/>
              </a:ext>
            </a:extLst>
          </p:cNvPr>
          <p:cNvCxnSpPr>
            <a:cxnSpLocks/>
          </p:cNvCxnSpPr>
          <p:nvPr/>
        </p:nvCxnSpPr>
        <p:spPr>
          <a:xfrm flipH="1">
            <a:off x="2713222" y="2593568"/>
            <a:ext cx="3065367" cy="3894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F1DFC60C-5A90-493A-8053-D1D4F2B8460D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3357797" y="3575522"/>
            <a:ext cx="2420792" cy="1582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7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6BC2ED-DE92-41C3-AE94-3CF0951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519" y="267123"/>
            <a:ext cx="6055782" cy="1119887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0000"/>
                </a:solidFill>
                <a:latin typeface="+mn-lt"/>
              </a:rPr>
              <a:t>Valitse itsellesi sopiva tapahtuma</a:t>
            </a:r>
          </a:p>
        </p:txBody>
      </p:sp>
      <p:sp>
        <p:nvSpPr>
          <p:cNvPr id="10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3" name="Sisällön paikkamerkki 3">
            <a:extLst>
              <a:ext uri="{FF2B5EF4-FFF2-40B4-BE49-F238E27FC236}">
                <a16:creationId xmlns:a16="http://schemas.microsoft.com/office/drawing/2014/main" id="{1448EB2D-90F6-47A4-843A-A0F4CE72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20" y="1064151"/>
            <a:ext cx="2357798" cy="4715597"/>
          </a:xfrm>
          <a:prstGeom prst="rect">
            <a:avLst/>
          </a:prstGeom>
        </p:spPr>
      </p:pic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100A62AF-B3AD-4BD6-AAB5-A8998537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89" y="1064152"/>
            <a:ext cx="6059711" cy="4996820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Tekniikkakoulut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ovat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näkymässä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peräkkäin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joten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vieritä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näyttöä</a:t>
            </a:r>
            <a:r>
              <a:rPr lang="en-US" sz="3200" dirty="0">
                <a:solidFill>
                  <a:srgbClr val="000000"/>
                </a:solidFill>
              </a:rPr>
              <a:t> alas </a:t>
            </a:r>
            <a:r>
              <a:rPr lang="en-US" sz="3200" dirty="0" err="1">
                <a:solidFill>
                  <a:srgbClr val="000000"/>
                </a:solidFill>
              </a:rPr>
              <a:t>kunnes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löydät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omasi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Valitse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haluamasi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koulutus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napauttamalla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kuvaa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F40DD7D5-AF7B-4CA7-99E2-C766CE5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219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100" dirty="0">
                <a:solidFill>
                  <a:srgbClr val="898989"/>
                </a:solidFill>
              </a:rPr>
              <a:t>Suomen Lentopalloliitto | Pertti Kulluvaara | alue- ja koulutuspäällikkö</a:t>
            </a:r>
            <a:endParaRPr lang="fi-FI" sz="1100">
              <a:solidFill>
                <a:srgbClr val="898989"/>
              </a:solidFill>
            </a:endParaRPr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16AD82B5-6000-4980-A1FF-35CD4E9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4B9A59-9FE6-4842-8C5C-87038AA74A27}" type="slidenum">
              <a:rPr lang="fi-FI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fi-FI" sz="1100">
              <a:solidFill>
                <a:srgbClr val="898989"/>
              </a:solidFill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0E8105EF-9176-4AA9-A983-D7ADDD036DCB}"/>
              </a:ext>
            </a:extLst>
          </p:cNvPr>
          <p:cNvCxnSpPr>
            <a:cxnSpLocks/>
          </p:cNvCxnSpPr>
          <p:nvPr/>
        </p:nvCxnSpPr>
        <p:spPr>
          <a:xfrm flipH="1" flipV="1">
            <a:off x="3400746" y="3924728"/>
            <a:ext cx="2357798" cy="82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6BC2ED-DE92-41C3-AE94-3CF0951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518" y="320231"/>
            <a:ext cx="6084133" cy="77910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0000"/>
                </a:solidFill>
                <a:latin typeface="+mn-lt"/>
              </a:rPr>
              <a:t>Tiedot koulutuksesta</a:t>
            </a:r>
          </a:p>
        </p:txBody>
      </p:sp>
      <p:sp>
        <p:nvSpPr>
          <p:cNvPr id="1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5" name="Sisällön paikkamerkki 3">
            <a:extLst>
              <a:ext uri="{FF2B5EF4-FFF2-40B4-BE49-F238E27FC236}">
                <a16:creationId xmlns:a16="http://schemas.microsoft.com/office/drawing/2014/main" id="{7E10C5CC-3D87-4256-9BD1-FD60548E0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0" y="741444"/>
            <a:ext cx="1800000" cy="3600000"/>
          </a:xfrm>
          <a:prstGeom prst="rect">
            <a:avLst/>
          </a:prstGeom>
        </p:spPr>
      </p:pic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21CF5F3F-09BF-4EDB-8671-E0628A7D2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518" y="1419568"/>
            <a:ext cx="6084133" cy="4641403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Seuraavaksi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sinulle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avautuu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näkymä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jossa</a:t>
            </a:r>
            <a:r>
              <a:rPr lang="en-US" sz="3200" dirty="0">
                <a:solidFill>
                  <a:srgbClr val="000000"/>
                </a:solidFill>
              </a:rPr>
              <a:t> on </a:t>
            </a:r>
            <a:r>
              <a:rPr lang="en-US" sz="3200" dirty="0" err="1">
                <a:solidFill>
                  <a:srgbClr val="000000"/>
                </a:solidFill>
              </a:rPr>
              <a:t>valitsemasi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tapahtuman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tiedot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r>
              <a:rPr lang="en-US" sz="2800" dirty="0" err="1">
                <a:solidFill>
                  <a:srgbClr val="000000"/>
                </a:solidFill>
              </a:rPr>
              <a:t>Näet</a:t>
            </a:r>
            <a:r>
              <a:rPr lang="en-US" sz="2800" dirty="0">
                <a:solidFill>
                  <a:srgbClr val="000000"/>
                </a:solidFill>
              </a:rPr>
              <a:t> mm. </a:t>
            </a:r>
            <a:r>
              <a:rPr lang="en-US" sz="2800" dirty="0" err="1">
                <a:solidFill>
                  <a:srgbClr val="000000"/>
                </a:solidFill>
              </a:rPr>
              <a:t>kyseiseen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koulutukseen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ilmoittautuneiden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määrän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Klikkaa</a:t>
            </a:r>
            <a:r>
              <a:rPr lang="en-US" sz="3200" dirty="0">
                <a:solidFill>
                  <a:srgbClr val="000000"/>
                </a:solidFill>
              </a:rPr>
              <a:t> “</a:t>
            </a:r>
            <a:r>
              <a:rPr lang="en-US" sz="3200" dirty="0" err="1">
                <a:solidFill>
                  <a:srgbClr val="000000"/>
                </a:solidFill>
              </a:rPr>
              <a:t>Ilmoittaudu</a:t>
            </a:r>
            <a:r>
              <a:rPr lang="en-US" sz="32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F40DD7D5-AF7B-4CA7-99E2-C766CE5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219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i-FI" sz="1100" dirty="0">
                <a:solidFill>
                  <a:srgbClr val="898989"/>
                </a:solidFill>
              </a:rPr>
              <a:t>Suomen Lentopalloliitto | Pertti Kulluvaara | alue- ja koulutuspäällikkö</a:t>
            </a:r>
            <a:endParaRPr lang="fi-FI" sz="1100">
              <a:solidFill>
                <a:srgbClr val="898989"/>
              </a:solidFill>
            </a:endParaRPr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16AD82B5-6000-4980-A1FF-35CD4E9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4B9A59-9FE6-4842-8C5C-87038AA74A27}" type="slidenum">
              <a:rPr lang="fi-FI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fi-FI" sz="1100">
              <a:solidFill>
                <a:srgbClr val="898989"/>
              </a:solidFill>
            </a:endParaRPr>
          </a:p>
        </p:txBody>
      </p:sp>
      <p:pic>
        <p:nvPicPr>
          <p:cNvPr id="7" name="Kuva 6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40335E0C-741E-4BCC-BCE3-A4A605CEC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19" y="2519381"/>
            <a:ext cx="1800000" cy="3600000"/>
          </a:xfrm>
          <a:prstGeom prst="rect">
            <a:avLst/>
          </a:prstGeom>
        </p:spPr>
      </p:pic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E4337FFF-00F2-43D8-A7D0-64BF7A80A6D3}"/>
              </a:ext>
            </a:extLst>
          </p:cNvPr>
          <p:cNvCxnSpPr>
            <a:cxnSpLocks/>
          </p:cNvCxnSpPr>
          <p:nvPr/>
        </p:nvCxnSpPr>
        <p:spPr>
          <a:xfrm flipH="1" flipV="1">
            <a:off x="4417888" y="3513762"/>
            <a:ext cx="1800000" cy="3809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1824CA52-7C11-42FD-A93E-0A74F361BB79}"/>
              </a:ext>
            </a:extLst>
          </p:cNvPr>
          <p:cNvSpPr/>
          <p:nvPr/>
        </p:nvSpPr>
        <p:spPr>
          <a:xfrm>
            <a:off x="2352782" y="1684140"/>
            <a:ext cx="3429735" cy="815041"/>
          </a:xfrm>
          <a:custGeom>
            <a:avLst/>
            <a:gdLst>
              <a:gd name="connsiteX0" fmla="*/ 3441843 w 3441843"/>
              <a:gd name="connsiteY0" fmla="*/ 586449 h 586449"/>
              <a:gd name="connsiteX1" fmla="*/ 1479479 w 3441843"/>
              <a:gd name="connsiteY1" fmla="*/ 93289 h 586449"/>
              <a:gd name="connsiteX2" fmla="*/ 0 w 3441843"/>
              <a:gd name="connsiteY2" fmla="*/ 822 h 58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843" h="586449">
                <a:moveTo>
                  <a:pt x="3441843" y="586449"/>
                </a:moveTo>
                <a:cubicBezTo>
                  <a:pt x="2747481" y="388671"/>
                  <a:pt x="2053119" y="190893"/>
                  <a:pt x="1479479" y="93289"/>
                </a:cubicBezTo>
                <a:cubicBezTo>
                  <a:pt x="905839" y="-4315"/>
                  <a:pt x="452919" y="-1747"/>
                  <a:pt x="0" y="822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0A24CE21-2DA7-4B1E-A785-48D77CD3E168}"/>
              </a:ext>
            </a:extLst>
          </p:cNvPr>
          <p:cNvCxnSpPr>
            <a:cxnSpLocks/>
          </p:cNvCxnSpPr>
          <p:nvPr/>
        </p:nvCxnSpPr>
        <p:spPr>
          <a:xfrm flipH="1">
            <a:off x="4166493" y="4909259"/>
            <a:ext cx="1562952" cy="619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7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6BC2ED-DE92-41C3-AE94-3CF0951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518" y="320231"/>
            <a:ext cx="6059711" cy="68411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0000"/>
                </a:solidFill>
                <a:latin typeface="+mn-lt"/>
              </a:rPr>
              <a:t>Ilmoittautuminen</a:t>
            </a:r>
          </a:p>
        </p:txBody>
      </p:sp>
      <p:sp>
        <p:nvSpPr>
          <p:cNvPr id="12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7" name="Sisällön paikkamerkki 3">
            <a:extLst>
              <a:ext uri="{FF2B5EF4-FFF2-40B4-BE49-F238E27FC236}">
                <a16:creationId xmlns:a16="http://schemas.microsoft.com/office/drawing/2014/main" id="{0471CF92-7186-4FDD-BB58-EE96DA4CB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5" y="1004341"/>
            <a:ext cx="2428406" cy="4856813"/>
          </a:xfrm>
          <a:prstGeom prst="rect">
            <a:avLst/>
          </a:prstGeom>
        </p:spPr>
      </p:pic>
      <p:sp>
        <p:nvSpPr>
          <p:cNvPr id="119" name="Content Placeholder 118">
            <a:extLst>
              <a:ext uri="{FF2B5EF4-FFF2-40B4-BE49-F238E27FC236}">
                <a16:creationId xmlns:a16="http://schemas.microsoft.com/office/drawing/2014/main" id="{E2E0A80C-B9AC-4B62-B894-57661BA5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89" y="1109272"/>
            <a:ext cx="6059711" cy="495169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Klikattuasi</a:t>
            </a:r>
            <a:r>
              <a:rPr lang="en-US" sz="3200" dirty="0">
                <a:solidFill>
                  <a:srgbClr val="000000"/>
                </a:solidFill>
              </a:rPr>
              <a:t> “</a:t>
            </a:r>
            <a:r>
              <a:rPr lang="en-US" sz="3200" dirty="0" err="1">
                <a:solidFill>
                  <a:srgbClr val="000000"/>
                </a:solidFill>
              </a:rPr>
              <a:t>Ilmoittaudu</a:t>
            </a:r>
            <a:r>
              <a:rPr lang="en-US" sz="3200" dirty="0">
                <a:solidFill>
                  <a:srgbClr val="000000"/>
                </a:solidFill>
              </a:rPr>
              <a:t>”, </a:t>
            </a:r>
            <a:r>
              <a:rPr lang="en-US" sz="3200" dirty="0" err="1">
                <a:solidFill>
                  <a:srgbClr val="000000"/>
                </a:solidFill>
              </a:rPr>
              <a:t>eteesi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avautuu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oheinen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näkymä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00"/>
                </a:solidFill>
              </a:rPr>
              <a:t>Kirjoita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pyydetty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tieto</a:t>
            </a:r>
            <a:r>
              <a:rPr lang="en-US" sz="3200" dirty="0">
                <a:solidFill>
                  <a:srgbClr val="000000"/>
                </a:solidFill>
              </a:rPr>
              <a:t> (</a:t>
            </a:r>
            <a:r>
              <a:rPr lang="en-US" sz="3200" dirty="0" err="1">
                <a:solidFill>
                  <a:srgbClr val="000000"/>
                </a:solidFill>
              </a:rPr>
              <a:t>joko</a:t>
            </a:r>
            <a:r>
              <a:rPr lang="en-US" sz="3200" dirty="0">
                <a:solidFill>
                  <a:srgbClr val="000000"/>
                </a:solidFill>
              </a:rPr>
              <a:t> tai) </a:t>
            </a:r>
            <a:r>
              <a:rPr lang="en-US" sz="3200" dirty="0" err="1">
                <a:solidFill>
                  <a:srgbClr val="000000"/>
                </a:solidFill>
              </a:rPr>
              <a:t>huolellisesti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jotta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saat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kirjautumiskoodin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err="1">
                <a:solidFill>
                  <a:srgbClr val="000000"/>
                </a:solidFill>
              </a:rPr>
              <a:t>Klikkaa</a:t>
            </a:r>
            <a:r>
              <a:rPr lang="en-US" sz="3200" dirty="0">
                <a:solidFill>
                  <a:srgbClr val="000000"/>
                </a:solidFill>
              </a:rPr>
              <a:t> “</a:t>
            </a:r>
            <a:r>
              <a:rPr lang="en-US" sz="3200" dirty="0" err="1">
                <a:solidFill>
                  <a:srgbClr val="000000"/>
                </a:solidFill>
              </a:rPr>
              <a:t>Lähetä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minulle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kirjautumiskoodi</a:t>
            </a:r>
            <a:r>
              <a:rPr lang="en-US" sz="3200" dirty="0">
                <a:solidFill>
                  <a:srgbClr val="000000"/>
                </a:solidFill>
              </a:rPr>
              <a:t>”</a:t>
            </a:r>
          </a:p>
          <a:p>
            <a:r>
              <a:rPr lang="en-US" sz="3200" dirty="0" err="1">
                <a:solidFill>
                  <a:srgbClr val="000000"/>
                </a:solidFill>
              </a:rPr>
              <a:t>Jatka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ohjeiden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mukaan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HUOMIO! </a:t>
            </a:r>
            <a:r>
              <a:rPr lang="en-US" sz="3200" dirty="0" err="1">
                <a:solidFill>
                  <a:srgbClr val="000000"/>
                </a:solidFill>
              </a:rPr>
              <a:t>Voit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maksaa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koulutuksen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suoraan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verkkomaksuna</a:t>
            </a:r>
            <a:r>
              <a:rPr lang="en-US" sz="3200" dirty="0">
                <a:solidFill>
                  <a:srgbClr val="000000"/>
                </a:solidFill>
              </a:rPr>
              <a:t> tai </a:t>
            </a:r>
            <a:r>
              <a:rPr lang="en-US" sz="3200" dirty="0" err="1">
                <a:solidFill>
                  <a:srgbClr val="000000"/>
                </a:solidFill>
              </a:rPr>
              <a:t>valitsemalla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lasku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vaihtoehdon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r>
              <a:rPr lang="en-US" sz="2800" dirty="0" err="1">
                <a:solidFill>
                  <a:srgbClr val="000000"/>
                </a:solidFill>
              </a:rPr>
              <a:t>lasku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tulee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ilmoittautumisen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yhteydessä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antamaasi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sähköpostiosoitteeseen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seuraavana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päivänä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F40DD7D5-AF7B-4CA7-99E2-C766CE5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219" y="6223702"/>
            <a:ext cx="5289562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100" dirty="0">
                <a:solidFill>
                  <a:srgbClr val="898989"/>
                </a:solidFill>
              </a:rPr>
              <a:t>Suomen Lentopalloliitto | Pertti Kulluvaara | alue- ja koulutuspäällikkö</a:t>
            </a:r>
            <a:endParaRPr lang="fi-FI" sz="1100">
              <a:solidFill>
                <a:srgbClr val="898989"/>
              </a:solidFill>
            </a:endParaRPr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16AD82B5-6000-4980-A1FF-35CD4E9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4B9A59-9FE6-4842-8C5C-87038AA74A27}" type="slidenum">
              <a:rPr lang="fi-FI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fi-FI" sz="1100">
              <a:solidFill>
                <a:srgbClr val="898989"/>
              </a:solidFill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1F981690-4157-4BAE-A48D-F99383EEB879}"/>
              </a:ext>
            </a:extLst>
          </p:cNvPr>
          <p:cNvCxnSpPr>
            <a:cxnSpLocks/>
            <a:endCxn id="117" idx="3"/>
          </p:cNvCxnSpPr>
          <p:nvPr/>
        </p:nvCxnSpPr>
        <p:spPr>
          <a:xfrm flipH="1">
            <a:off x="3582651" y="2157573"/>
            <a:ext cx="2195937" cy="1275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7FD9D23F-0DEC-48E7-A277-B3504E759D69}"/>
              </a:ext>
            </a:extLst>
          </p:cNvPr>
          <p:cNvCxnSpPr>
            <a:cxnSpLocks/>
          </p:cNvCxnSpPr>
          <p:nvPr/>
        </p:nvCxnSpPr>
        <p:spPr>
          <a:xfrm flipH="1">
            <a:off x="3582650" y="2928135"/>
            <a:ext cx="2195938" cy="1166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5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B375CA6978BBC44B974EDB2ABE1C041" ma:contentTypeVersion="10" ma:contentTypeDescription="Luo uusi asiakirja." ma:contentTypeScope="" ma:versionID="c0dd7d2014628b80c42f6fc47a4e5a73">
  <xsd:schema xmlns:xsd="http://www.w3.org/2001/XMLSchema" xmlns:xs="http://www.w3.org/2001/XMLSchema" xmlns:p="http://schemas.microsoft.com/office/2006/metadata/properties" xmlns:ns2="a8d7b875-dbd8-4022-84af-584c36b2502a" xmlns:ns3="a0a7ffe3-626b-4bea-8afc-f102744efea1" targetNamespace="http://schemas.microsoft.com/office/2006/metadata/properties" ma:root="true" ma:fieldsID="7b79b757498c1411f634a4bebcaaa1ac" ns2:_="" ns3:_="">
    <xsd:import namespace="a8d7b875-dbd8-4022-84af-584c36b2502a"/>
    <xsd:import namespace="a0a7ffe3-626b-4bea-8afc-f102744ef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7b875-dbd8-4022-84af-584c36b25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7ffe3-626b-4bea-8afc-f102744ef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23076D-5E9E-47A6-B7BF-35CD4D9144AE}"/>
</file>

<file path=customXml/itemProps2.xml><?xml version="1.0" encoding="utf-8"?>
<ds:datastoreItem xmlns:ds="http://schemas.openxmlformats.org/officeDocument/2006/customXml" ds:itemID="{F2F968F5-0692-4E78-83DA-37BB64A5D413}"/>
</file>

<file path=customXml/itemProps3.xml><?xml version="1.0" encoding="utf-8"?>
<ds:datastoreItem xmlns:ds="http://schemas.openxmlformats.org/officeDocument/2006/customXml" ds:itemID="{AD0A1189-9A99-4752-9C1F-C4EB0D24F74E}"/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240</Words>
  <Application>Microsoft Office PowerPoint</Application>
  <PresentationFormat>Laajakuva</PresentationFormat>
  <Paragraphs>40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Suomi Sport</vt:lpstr>
      <vt:lpstr>Siirry etsimään koulutus</vt:lpstr>
      <vt:lpstr>Koulutusten hakunäkymä</vt:lpstr>
      <vt:lpstr>Aktiiviset Tekniikkakoulut</vt:lpstr>
      <vt:lpstr>Valitse itsellesi sopiva tapahtuma</vt:lpstr>
      <vt:lpstr>Tiedot koulutuksesta</vt:lpstr>
      <vt:lpstr>Ilmoittautuminen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Sport</dc:title>
  <dc:creator>Pertti Kulluvaara</dc:creator>
  <cp:lastModifiedBy>Pertti Kulluvaara</cp:lastModifiedBy>
  <cp:revision>1</cp:revision>
  <dcterms:created xsi:type="dcterms:W3CDTF">2018-09-18T08:14:59Z</dcterms:created>
  <dcterms:modified xsi:type="dcterms:W3CDTF">2018-09-19T07:34:13Z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0x010100BB375CA6978BBC44B974EDB2ABE1C041</vt:lpwstr>
  </property>
</Properties>
</file>